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04EAD8-2D1E-9ED6-831C-9B739AF6353A}" v="33" dt="2025-08-17T04:26:08.889"/>
    <p1510:client id="{E8E82C21-BDB1-6618-5EDB-B1578D96D0D9}" v="136" dt="2025-08-17T04:15:32.966"/>
    <p1510:client id="{FDCE4E0A-50B0-F076-80C5-B374837EF0FC}" v="153" dt="2025-08-17T10:26:34.9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8/17/2025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84953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85226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hade val="82000"/>
                  </a:schemeClr>
                </a:solidFill>
              </a:defRPr>
            </a:lvl1pPr>
            <a:lvl2pPr marL="457200" indent="0">
              <a:buNone/>
              <a:defRPr sz="2000">
                <a:solidFill>
                  <a:schemeClr val="tx1">
                    <a:shade val="82000"/>
                  </a:schemeClr>
                </a:solidFill>
              </a:defRPr>
            </a:lvl2pPr>
            <a:lvl3pPr marL="914400" indent="0">
              <a:buNone/>
              <a:defRPr sz="1800">
                <a:solidFill>
                  <a:schemeClr val="tx1">
                    <a:shade val="82000"/>
                  </a:schemeClr>
                </a:solidFill>
              </a:defRPr>
            </a:lvl3pPr>
            <a:lvl4pPr marL="1371600" indent="0">
              <a:buNone/>
              <a:defRPr sz="1600">
                <a:solidFill>
                  <a:schemeClr val="tx1">
                    <a:shade val="82000"/>
                  </a:schemeClr>
                </a:solidFill>
              </a:defRPr>
            </a:lvl4pPr>
            <a:lvl5pPr marL="1828800" indent="0">
              <a:buNone/>
              <a:defRPr sz="1600">
                <a:solidFill>
                  <a:schemeClr val="tx1">
                    <a:shade val="82000"/>
                  </a:schemeClr>
                </a:solidFill>
              </a:defRPr>
            </a:lvl5pPr>
            <a:lvl6pPr marL="2286000" indent="0">
              <a:buNone/>
              <a:defRPr sz="1600">
                <a:solidFill>
                  <a:schemeClr val="tx1">
                    <a:shade val="82000"/>
                  </a:schemeClr>
                </a:solidFill>
              </a:defRPr>
            </a:lvl6pPr>
            <a:lvl7pPr marL="2743200" indent="0">
              <a:buNone/>
              <a:defRPr sz="1600">
                <a:solidFill>
                  <a:schemeClr val="tx1">
                    <a:shade val="82000"/>
                  </a:schemeClr>
                </a:solidFill>
              </a:defRPr>
            </a:lvl7pPr>
            <a:lvl8pPr marL="3200400" indent="0">
              <a:buNone/>
              <a:defRPr sz="1600">
                <a:solidFill>
                  <a:schemeClr val="tx1">
                    <a:shade val="82000"/>
                  </a:schemeClr>
                </a:solidFill>
              </a:defRPr>
            </a:lvl8pPr>
            <a:lvl9pPr marL="3657600" indent="0">
              <a:buNone/>
              <a:defRPr sz="1600">
                <a:solidFill>
                  <a:schemeClr val="tx1">
                    <a:shade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8/17/2025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27569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8/17/2025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16145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8/17/2025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4230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8/17/2025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86022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8/17/2025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17836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8/17/2025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90310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8/17/2025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59831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38144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64466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C764DE79-268F-4C1A-8933-263129D2AF90}" type="datetimeFigureOut">
              <a:rPr lang="en-US" dirty="0"/>
              <a:t>8/17/2025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64645141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648" y="814980"/>
            <a:ext cx="11829046" cy="5915924"/>
          </a:xfrm>
        </p:spPr>
        <p:txBody>
          <a:bodyPr>
            <a:noAutofit/>
          </a:bodyPr>
          <a:lstStyle/>
          <a:p>
            <a:r>
              <a:rPr lang="en-US" dirty="0"/>
              <a:t>Every character here is 44 PowerPoint "points"</a:t>
            </a:r>
            <a:br>
              <a:rPr lang="en-US" dirty="0"/>
            </a:br>
            <a:r>
              <a:rPr lang="en-US" dirty="0"/>
              <a:t> To ensure your presentation can be seen in the whole Sanctuary:</a:t>
            </a:r>
            <a:br>
              <a:rPr lang="en-US" dirty="0"/>
            </a:br>
            <a:r>
              <a:rPr lang="en-US" dirty="0">
                <a:solidFill>
                  <a:srgbClr val="FF0000"/>
                </a:solidFill>
              </a:rPr>
              <a:t>Set your text size such that they are</a:t>
            </a:r>
            <a:br>
              <a:rPr lang="en-US" dirty="0">
                <a:solidFill>
                  <a:srgbClr val="FF0000"/>
                </a:solidFill>
              </a:rPr>
            </a:br>
            <a:r>
              <a:rPr lang="en-US" dirty="0">
                <a:solidFill>
                  <a:srgbClr val="FF0000"/>
                </a:solidFill>
              </a:rPr>
              <a:t>   </a:t>
            </a:r>
            <a:r>
              <a:rPr lang="en-US" i="1" u="sng" dirty="0">
                <a:solidFill>
                  <a:srgbClr val="FF0000"/>
                </a:solidFill>
              </a:rPr>
              <a:t>not smaller than</a:t>
            </a:r>
            <a:r>
              <a:rPr lang="en-US" dirty="0">
                <a:solidFill>
                  <a:srgbClr val="FF0000"/>
                </a:solidFill>
              </a:rPr>
              <a:t> 1/11th or 1/10th of your page size</a:t>
            </a:r>
            <a:br>
              <a:rPr lang="en-US" dirty="0">
                <a:solidFill>
                  <a:srgbClr val="FF0000"/>
                </a:solidFill>
              </a:rPr>
            </a:br>
            <a:r>
              <a:rPr lang="en-US" dirty="0"/>
              <a:t>44 points</a:t>
            </a:r>
            <a:br>
              <a:rPr lang="en-US" dirty="0"/>
            </a:br>
            <a:r>
              <a:rPr lang="en-US" dirty="0"/>
              <a:t>  </a:t>
            </a:r>
            <a:r>
              <a:rPr lang="en-US" dirty="0">
                <a:solidFill>
                  <a:srgbClr val="FF0000"/>
                </a:solidFill>
              </a:rPr>
              <a:t>meaning if your text were to occupy the </a:t>
            </a:r>
            <a:br>
              <a:rPr lang="en-US" dirty="0">
                <a:solidFill>
                  <a:srgbClr val="FF0000"/>
                </a:solidFill>
              </a:rPr>
            </a:br>
            <a:r>
              <a:rPr lang="en-US" dirty="0">
                <a:solidFill>
                  <a:srgbClr val="FF0000"/>
                </a:solidFill>
              </a:rPr>
              <a:t>  whole screen, there'd be only 11 lines or less</a:t>
            </a:r>
            <a:br>
              <a:rPr lang="en-US" dirty="0">
                <a:solidFill>
                  <a:srgbClr val="FF0000"/>
                </a:solidFill>
              </a:rPr>
            </a:br>
            <a:r>
              <a:rPr lang="en-US" dirty="0">
                <a:solidFill>
                  <a:srgbClr val="FF0000"/>
                </a:solidFill>
              </a:rPr>
              <a:t>  with "reasonable" leading</a:t>
            </a:r>
            <a:br>
              <a:rPr lang="en-US" dirty="0">
                <a:solidFill>
                  <a:srgbClr val="FFC000"/>
                </a:solidFill>
              </a:rPr>
            </a:br>
            <a:r>
              <a:rPr lang="en-US" dirty="0"/>
              <a:t>OK, 40 points also ok</a:t>
            </a:r>
            <a:br>
              <a:rPr lang="en-US" dirty="0"/>
            </a:br>
            <a:r>
              <a:rPr lang="en-US" dirty="0">
                <a:solidFill>
                  <a:srgbClr val="0070C0"/>
                </a:solidFill>
              </a:rPr>
              <a:t>&lt;10 or 11 lines per page edge to edge</a:t>
            </a:r>
            <a:br>
              <a:rPr lang="en-US" sz="4900" dirty="0">
                <a:solidFill>
                  <a:srgbClr val="0070C0"/>
                </a:solidFill>
              </a:rPr>
            </a:br>
            <a:endParaRPr lang="en-US" sz="49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A732AC-57F1-7200-2BF7-BA5B54B01BB9}"/>
              </a:ext>
            </a:extLst>
          </p:cNvPr>
          <p:cNvSpPr>
            <a:spLocks noGrp="1"/>
          </p:cNvSpPr>
          <p:nvPr>
            <p:ph type="title"/>
          </p:nvPr>
        </p:nvSpPr>
        <p:spPr>
          <a:xfrm>
            <a:off x="3041133" y="703966"/>
            <a:ext cx="5708284" cy="662651"/>
          </a:xfrm>
        </p:spPr>
        <p:txBody>
          <a:bodyPr vert="horz" lIns="91440" tIns="45720" rIns="91440" bIns="45720" rtlCol="0" anchor="b">
            <a:noAutofit/>
          </a:bodyPr>
          <a:lstStyle/>
          <a:p>
            <a:pPr algn="ctr"/>
            <a:r>
              <a:rPr lang="en-US" dirty="0">
                <a:solidFill>
                  <a:srgbClr val="FFFFFF"/>
                </a:solidFill>
              </a:rPr>
              <a:t>Genesis 1:1-4</a:t>
            </a:r>
            <a:endParaRPr lang="en-US" dirty="0"/>
          </a:p>
        </p:txBody>
      </p:sp>
      <p:sp>
        <p:nvSpPr>
          <p:cNvPr id="21" name="Rectangle 20">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837912-62B0-11C9-9D14-09FED1250800}"/>
              </a:ext>
            </a:extLst>
          </p:cNvPr>
          <p:cNvSpPr txBox="1"/>
          <p:nvPr/>
        </p:nvSpPr>
        <p:spPr>
          <a:xfrm>
            <a:off x="708665" y="1708123"/>
            <a:ext cx="10763075" cy="46482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4000" dirty="0">
                <a:solidFill>
                  <a:srgbClr val="FFFF00"/>
                </a:solidFill>
                <a:latin typeface="Bookman Old Style"/>
              </a:rPr>
              <a:t>In</a:t>
            </a:r>
            <a:r>
              <a:rPr lang="en-US" sz="4000" dirty="0">
                <a:solidFill>
                  <a:srgbClr val="FFFF00"/>
                </a:solidFill>
                <a:latin typeface="Bookman Old Style"/>
                <a:ea typeface="+mn-lt"/>
                <a:cs typeface="+mn-lt"/>
              </a:rPr>
              <a:t> the beginning, God created the heavens and the earth. The earth was without form and void, and darkness was over the face of the deep. And the Spirit of God was hovering over the face of the waters. And God said, “Let there be light”, and there was light. </a:t>
            </a:r>
            <a:endParaRPr lang="en-US" sz="4000" dirty="0">
              <a:solidFill>
                <a:srgbClr val="FFFF00"/>
              </a:solidFill>
              <a:latin typeface="Bookman Old Style"/>
            </a:endParaRPr>
          </a:p>
        </p:txBody>
      </p:sp>
    </p:spTree>
    <p:extLst>
      <p:ext uri="{BB962C8B-B14F-4D97-AF65-F5344CB8AC3E}">
        <p14:creationId xmlns:p14="http://schemas.microsoft.com/office/powerpoint/2010/main" val="9396058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538D9D"/>
      </a:hlink>
      <a:folHlink>
        <a:srgbClr val="A5738E"/>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3A418E6B-C5F0-4B95-8D77-61E3EF3B5DF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Every character here is 44 PowerPoint "points"  To ensure your presentation can be seen in the whole Sanctuary: Set your text size such that they are    not smaller than 1/11th or 1/10th of your page size 44 points   meaning if your text were to occupy the    whole screen, there'd be only 11 lines or less   with "reasonable" leading OK, 40 points also ok &lt;10 or 11 lines per page edge to edge </vt:lpstr>
      <vt:lpstr>Genesis 1:1-4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153</cp:revision>
  <dcterms:created xsi:type="dcterms:W3CDTF">2025-08-17T04:03:43Z</dcterms:created>
  <dcterms:modified xsi:type="dcterms:W3CDTF">2025-08-17T12:51:08Z</dcterms:modified>
</cp:coreProperties>
</file>